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mforta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bh8FyegBmI2JDRPtwbP2T+Fg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er2000/bioterm_spring202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pd-2021-1.std-850.ist.mospolytech.r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471725" y="578025"/>
            <a:ext cx="7402800" cy="3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Исследования биометрических терминалов с точки зрения ИБ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961200" y="504053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lang="ru-RU" sz="1800" b="1">
                <a:solidFill>
                  <a:srgbClr val="434343"/>
                </a:solidFill>
              </a:rPr>
              <a:t>Проблемы с которыми сталкивались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217" name="Google Shape;217;p10"/>
          <p:cNvCxnSpPr/>
          <p:nvPr/>
        </p:nvCxnSpPr>
        <p:spPr>
          <a:xfrm>
            <a:off x="673168" y="504053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10"/>
          <p:cNvCxnSpPr/>
          <p:nvPr/>
        </p:nvCxnSpPr>
        <p:spPr>
          <a:xfrm rot="10800000">
            <a:off x="889192" y="77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10"/>
          <p:cNvSpPr txBox="1"/>
          <p:nvPr/>
        </p:nvSpPr>
        <p:spPr>
          <a:xfrm>
            <a:off x="961200" y="-3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961200" y="1008100"/>
            <a:ext cx="7338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развертывании ПО биотерминала мы столкнулись с рядом проблем в работе лог-паса и сертефикатов сервера nginx, но благодаря хорошей командной работе мы быстро с ними справились.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Пользователь зарегистрирован, однако биотерминал не распознавал его как зарегистрированного пользователя, выдавая ошибки следующего содержания. Эта проблема отняла больше времени, но ее тоже удалось решить.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74" y="2546325"/>
            <a:ext cx="6268176" cy="3525849"/>
          </a:xfrm>
          <a:prstGeom prst="rect">
            <a:avLst/>
          </a:prstGeom>
          <a:noFill/>
          <a:ln w="38100" cap="flat" cmpd="sng">
            <a:solidFill>
              <a:srgbClr val="A5300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1" y="2703725"/>
            <a:ext cx="2526324" cy="3368451"/>
          </a:xfrm>
          <a:prstGeom prst="rect">
            <a:avLst/>
          </a:prstGeom>
          <a:noFill/>
          <a:ln w="38100" cap="flat" cmpd="sng">
            <a:solidFill>
              <a:srgbClr val="A5300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11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1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1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232" name="Google Shape;232;p11"/>
          <p:cNvSpPr txBox="1"/>
          <p:nvPr/>
        </p:nvSpPr>
        <p:spPr>
          <a:xfrm>
            <a:off x="5559600" y="4644825"/>
            <a:ext cx="2936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https://github.com/Steper2000/bioterm_spring2021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594225" y="4741125"/>
            <a:ext cx="36543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 проекта: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http://pd-2021-1.std-850.ist.mospolytech.ru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8150" y="1873150"/>
            <a:ext cx="2641825" cy="26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500" y="1833677"/>
            <a:ext cx="2641825" cy="26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2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457200" y="1494425"/>
            <a:ext cx="8443500" cy="4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цель работы была направлена на изучение ИС с терминалом распознавания лица "Ак Барс" модели POS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потому что биометрические системы активно используются компаниями для обеспечения безопасности, в том числе информационной.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была развернута и изучена ИС биотерминала, разработаны схема взаимодействия её частей, модели угроз и руководство по защите ИС.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 всем можно ознакомиться в GitHub репозитории, ссылка на который будет представлена в конце презентации.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3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06;p3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3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3</a:t>
            </a:fld>
            <a:endParaRPr dirty="0"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173014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75" y="1792624"/>
            <a:ext cx="1905000" cy="190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0525" y="17301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683575" y="39075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Шипилова Анастасия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3619500" y="39075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Платонов Артём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6380525" y="39075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Кочаров Арсений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-11700" y="4410900"/>
            <a:ext cx="255205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Изучение и развертывание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 </a:t>
            </a:r>
            <a:r>
              <a:rPr lang="ru-RU" sz="12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биотерминала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ru-RU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Траблшутинг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Общение 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заказчиком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662138" y="4272150"/>
            <a:ext cx="340915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Изучение и развертывание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биотерминала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Траблшутинг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Механическая модернизация семпла,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Развертывание и работа с БД,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Общение с заказчиком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955500" y="4384571"/>
            <a:ext cx="3631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Траблшутинг</a:t>
            </a: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Развертывание и работа с БД,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Общение с заказчиком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4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4"/>
          <p:cNvCxnSpPr/>
          <p:nvPr/>
        </p:nvCxnSpPr>
        <p:spPr>
          <a:xfrm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4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553368" y="3594269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Окунев Степан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131100" y="3884732"/>
            <a:ext cx="28293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Шмаков Данила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l="35328" t="25520" r="33061" b="34858"/>
          <a:stretch/>
        </p:blipFill>
        <p:spPr>
          <a:xfrm>
            <a:off x="423475" y="1800713"/>
            <a:ext cx="2282100" cy="190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 flipH="1">
            <a:off x="3330268" y="3961577"/>
            <a:ext cx="2355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ru-RU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Богачёв Максим</a:t>
            </a: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t="-21773"/>
          <a:stretch/>
        </p:blipFill>
        <p:spPr>
          <a:xfrm>
            <a:off x="3542975" y="476750"/>
            <a:ext cx="1893425" cy="3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0950" y="1755284"/>
            <a:ext cx="1304501" cy="17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 t="3863" b="38898"/>
          <a:stretch/>
        </p:blipFill>
        <p:spPr>
          <a:xfrm>
            <a:off x="6566688" y="1755274"/>
            <a:ext cx="1613025" cy="158457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B7B7B7"/>
            </a:outerShdw>
          </a:effectLst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1280" y="1145012"/>
            <a:ext cx="1789587" cy="26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386725" y="4312175"/>
            <a:ext cx="2355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Ведение Сайта отчёта,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Схема взаимодействия,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Руководство по защите ИС.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Отчетность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411425" y="4326375"/>
            <a:ext cx="2282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Руководство по защите ИС.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Отчетность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404700" y="4431388"/>
            <a:ext cx="2282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Руководство по защите ИС.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Схема взаимодействия,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Отчетность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5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5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416725" y="4494275"/>
            <a:ext cx="23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Захаров Василий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5404975" y="4469275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Константинов Денис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673675" y="4984800"/>
            <a:ext cx="185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угроз POS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5447975" y="4959800"/>
            <a:ext cx="19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угроз СКУД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325" y="1232300"/>
            <a:ext cx="2314901" cy="3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7750" y="1232312"/>
            <a:ext cx="2070672" cy="3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lang="ru-RU" sz="1800" b="1">
                <a:solidFill>
                  <a:srgbClr val="434343"/>
                </a:solidFill>
              </a:rPr>
              <a:t>Про биотерминал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159" name="Google Shape;159;p6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6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6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513125" y="1529475"/>
            <a:ext cx="8288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F28"/>
              </a:buClr>
              <a:buSzPts val="2800"/>
              <a:buFont typeface="Arial"/>
              <a:buNone/>
            </a:pPr>
            <a:r>
              <a:rPr lang="ru-RU" sz="2200" b="0" i="0" u="none" strike="noStrike" cap="none">
                <a:solidFill>
                  <a:srgbClr val="3F2F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Inoface 7 – это инновационный терминал для биометрической идентификации по геометрии лица. Терминал с успехом решает задачи по организации систем контроля и управления доступом и учета рабочего времени.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75" y="3295725"/>
            <a:ext cx="886625" cy="26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1192350" y="3429000"/>
            <a:ext cx="6759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Графический процессор: Архитектура NVIDIA Maxwell™ со 128 ядрами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Процессор: Четырехъядерный процессор ARM® Cortex®-A57 MPCore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Экран: 7"дисплей с разрешением 1920*1080 (Full HD)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Камеры: Синхронизированная стерео-камера 1500p, ИК-камера 720p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7303201" y="3505555"/>
            <a:ext cx="1656823" cy="2414030"/>
            <a:chOff x="1947225" y="8300204"/>
            <a:chExt cx="6846375" cy="9549171"/>
          </a:xfrm>
        </p:grpSpPr>
        <p:pic>
          <p:nvPicPr>
            <p:cNvPr id="167" name="Google Shape;16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17100" y="8300204"/>
              <a:ext cx="6476500" cy="9549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" name="Google Shape;168;p6"/>
            <p:cNvGrpSpPr/>
            <p:nvPr/>
          </p:nvGrpSpPr>
          <p:grpSpPr>
            <a:xfrm>
              <a:off x="1947225" y="8826350"/>
              <a:ext cx="2407200" cy="9023025"/>
              <a:chOff x="2031350" y="8724900"/>
              <a:chExt cx="2407200" cy="902302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2343650" y="10153650"/>
                <a:ext cx="658800" cy="3736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2343650" y="8724900"/>
                <a:ext cx="2094900" cy="2019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2031350" y="16541325"/>
                <a:ext cx="971100" cy="1206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74250" y="714303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lang="ru-RU" sz="1800" b="1">
                <a:solidFill>
                  <a:srgbClr val="434343"/>
                </a:solidFill>
              </a:rPr>
              <a:t>Схема взаимодействия ИС терминала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179" name="Google Shape;179;p7"/>
          <p:cNvCxnSpPr/>
          <p:nvPr/>
        </p:nvCxnSpPr>
        <p:spPr>
          <a:xfrm>
            <a:off x="486218" y="714303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7"/>
          <p:cNvCxnSpPr/>
          <p:nvPr/>
        </p:nvCxnSpPr>
        <p:spPr>
          <a:xfrm rot="10800000">
            <a:off x="702242" y="210327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7"/>
          <p:cNvSpPr txBox="1"/>
          <p:nvPr/>
        </p:nvSpPr>
        <p:spPr>
          <a:xfrm>
            <a:off x="774250" y="2102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774250" y="1257475"/>
            <a:ext cx="7869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Изучая документацию и общаясь с разработчиками, которые предоставили нам биотерминал и связанное с ним ПО, мы построили схему взаимодействия его информационной системы.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Она состоит из самого терминала, локального сервера, центрального сервера (ядра).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схеме показано с чем взаимодействуют конкретные приложения ИС и на каких портах они располагаются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3000" y="2774155"/>
            <a:ext cx="6637999" cy="337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971600" y="666403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lang="ru-RU" sz="1800" b="1">
                <a:solidFill>
                  <a:srgbClr val="434343"/>
                </a:solidFill>
              </a:rPr>
              <a:t>Модель угроз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191" name="Google Shape;191;p8"/>
          <p:cNvCxnSpPr/>
          <p:nvPr/>
        </p:nvCxnSpPr>
        <p:spPr>
          <a:xfrm>
            <a:off x="683568" y="666403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8"/>
          <p:cNvCxnSpPr/>
          <p:nvPr/>
        </p:nvCxnSpPr>
        <p:spPr>
          <a:xfrm rot="10800000">
            <a:off x="899592" y="162427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8"/>
          <p:cNvSpPr txBox="1"/>
          <p:nvPr/>
        </p:nvSpPr>
        <p:spPr>
          <a:xfrm>
            <a:off x="971600" y="1623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14325" y="1170388"/>
            <a:ext cx="87297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875" tIns="223875" rIns="223875" bIns="2238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3F2F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угроз разрабатывалась на протяжении всего проекта и, в итоге, стала крайне валидной моделью ёмко отражающей все угрозы и их релевантность в отношении биотерминала.</a:t>
            </a:r>
            <a:endParaRPr sz="1900" b="0" i="0" u="none" strike="noStrike" cap="none">
              <a:solidFill>
                <a:srgbClr val="3F2F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02" y="2788100"/>
            <a:ext cx="6764725" cy="3146000"/>
          </a:xfrm>
          <a:prstGeom prst="rect">
            <a:avLst/>
          </a:prstGeom>
          <a:noFill/>
          <a:ln w="38100" cap="flat" cmpd="sng">
            <a:solidFill>
              <a:srgbClr val="A5300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3499" y="3653774"/>
            <a:ext cx="5614750" cy="2847524"/>
          </a:xfrm>
          <a:prstGeom prst="rect">
            <a:avLst/>
          </a:prstGeom>
          <a:noFill/>
          <a:ln w="38100" cap="flat" cmpd="sng">
            <a:solidFill>
              <a:srgbClr val="A5300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961200" y="6235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lang="ru-RU" sz="1800" b="1">
                <a:solidFill>
                  <a:srgbClr val="434343"/>
                </a:solidFill>
              </a:rPr>
              <a:t>Руководство по защите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204" name="Google Shape;204;p9"/>
          <p:cNvCxnSpPr/>
          <p:nvPr/>
        </p:nvCxnSpPr>
        <p:spPr>
          <a:xfrm>
            <a:off x="673168" y="6235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9"/>
          <p:cNvCxnSpPr/>
          <p:nvPr/>
        </p:nvCxnSpPr>
        <p:spPr>
          <a:xfrm rot="10800000">
            <a:off x="889192" y="1195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9"/>
          <p:cNvSpPr txBox="1"/>
          <p:nvPr/>
        </p:nvSpPr>
        <p:spPr>
          <a:xfrm>
            <a:off x="961200" y="1194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3745425" y="3396700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904063" y="1239850"/>
            <a:ext cx="7335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 документ, описывающий способы реализации угроз и методы защиты от них. Был собран тестовый стенд из 3 виртуальных машин для проведения тестирования на безопасность и реализацию угроз. В документе описаны принципы работы той или иной уязвимости, методы защиты, а также методические указания по реализации атаки.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25" y="2501950"/>
            <a:ext cx="7611326" cy="31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Экран (4:3)</PresentationFormat>
  <Paragraphs>100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Calibri</vt:lpstr>
      <vt:lpstr>Comfortaa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 биотерминал</vt:lpstr>
      <vt:lpstr>Схема взаимодействия ИС терминала</vt:lpstr>
      <vt:lpstr>Модель угроз</vt:lpstr>
      <vt:lpstr>Руководство по защите</vt:lpstr>
      <vt:lpstr>Проблемы с которыми сталкивались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okune</cp:lastModifiedBy>
  <cp:revision>1</cp:revision>
  <dcterms:modified xsi:type="dcterms:W3CDTF">2021-07-01T14:50:28Z</dcterms:modified>
</cp:coreProperties>
</file>